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350" r:id="rId7"/>
    <p:sldId id="258" r:id="rId8"/>
    <p:sldId id="259" r:id="rId9"/>
    <p:sldId id="260" r:id="rId10"/>
    <p:sldId id="261" r:id="rId11"/>
    <p:sldId id="367" r:id="rId12"/>
    <p:sldId id="264" r:id="rId13"/>
    <p:sldId id="265" r:id="rId14"/>
    <p:sldId id="368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351" r:id="rId26"/>
    <p:sldId id="278" r:id="rId27"/>
    <p:sldId id="279" r:id="rId28"/>
    <p:sldId id="363" r:id="rId29"/>
    <p:sldId id="281" r:id="rId30"/>
    <p:sldId id="282" r:id="rId31"/>
    <p:sldId id="283" r:id="rId32"/>
    <p:sldId id="284" r:id="rId33"/>
    <p:sldId id="285" r:id="rId34"/>
    <p:sldId id="286" r:id="rId35"/>
    <p:sldId id="352" r:id="rId36"/>
    <p:sldId id="369" r:id="rId37"/>
    <p:sldId id="289" r:id="rId38"/>
    <p:sldId id="290" r:id="rId39"/>
    <p:sldId id="291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53" r:id="rId48"/>
    <p:sldId id="354" r:id="rId49"/>
    <p:sldId id="302" r:id="rId50"/>
    <p:sldId id="303" r:id="rId51"/>
    <p:sldId id="304" r:id="rId52"/>
    <p:sldId id="364" r:id="rId53"/>
    <p:sldId id="356" r:id="rId54"/>
    <p:sldId id="307" r:id="rId55"/>
    <p:sldId id="308" r:id="rId56"/>
    <p:sldId id="359" r:id="rId57"/>
    <p:sldId id="310" r:id="rId58"/>
    <p:sldId id="312" r:id="rId59"/>
    <p:sldId id="313" r:id="rId60"/>
    <p:sldId id="360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58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57" r:id="rId78"/>
    <p:sldId id="332" r:id="rId79"/>
    <p:sldId id="333" r:id="rId80"/>
    <p:sldId id="334" r:id="rId81"/>
    <p:sldId id="370" r:id="rId82"/>
    <p:sldId id="349" r:id="rId83"/>
    <p:sldId id="335" r:id="rId84"/>
    <p:sldId id="336" r:id="rId85"/>
    <p:sldId id="337" r:id="rId86"/>
    <p:sldId id="338" r:id="rId87"/>
    <p:sldId id="361" r:id="rId88"/>
    <p:sldId id="362" r:id="rId89"/>
    <p:sldId id="339" r:id="rId90"/>
    <p:sldId id="340" r:id="rId91"/>
    <p:sldId id="341" r:id="rId92"/>
    <p:sldId id="342" r:id="rId93"/>
    <p:sldId id="344" r:id="rId94"/>
    <p:sldId id="346" r:id="rId95"/>
    <p:sldId id="365" r:id="rId96"/>
    <p:sldId id="371" r:id="rId97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97" Type="http://schemas.openxmlformats.org/officeDocument/2006/relationships/slide" Target="slides/slide92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13122C3-7BAA-B499-9692-58F626FA31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28.05.2025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0BE32D0-CE77-9413-9DD0-C271AC581A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315F-E3F4-C60B-5C01-0C02D33E69D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774A0BE-182C-AB89-F488-299F2501879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4B58F9-E36F-5E99-C9CE-E255F747488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2644A51-70BC-297C-685B-DFE9569A9F2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C1B08C-9459-70A1-F011-31E4E4BB7F6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23D820E-96DA-7C64-A600-6501746F052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877525-8665-7E09-C4EC-24FC8ACC9E9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B1276F5-F6FB-3210-FEC1-CACEF9C1A3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27A524-5596-09CC-8D0F-2EE83786050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2B8B183-6628-097E-0F26-C341192BA96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84C68-CB69-0BEC-5E88-4D765BDED47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A08F413-3BE1-401D-083F-B88C8160E9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259C7E-6EAF-E61B-9AA2-D4C7E534B91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3B9A009-4C95-7EB2-9D6F-EF4CBB9D23A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1A6BC3-230C-8772-8FF1-D499EAB5CB7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5130AA7-95FA-F971-5230-60837E3AE7C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32DB69-26B7-E1B1-DD0E-B89C2BFC898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B65A7BF-DE03-D916-DF11-A4633F69B2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88CCB5-507E-8A9F-CA49-00ABEB50A0D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B7EC643-3124-E2F3-B03B-D07658B2AB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E2F732-747C-8F4D-E978-38C41C889A2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3750103-A17E-B195-A3AB-B4E58B21B49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14AA81-3244-3565-1E08-0BC1E71217C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F3DE055-97A6-0F0B-253E-6DEF20F5ED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C6EE04-4848-6ED9-D394-FB5E96EB3EC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D06CBC6-2B9D-979E-A06A-037148D4A3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E7558A-973D-F606-7AB6-3081A16BC51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AD18CD9-B8CF-5C9B-F6F1-2F40FC9A96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EFE23-F0B2-810D-D0C3-A064245A5E8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63DB23F-9E0E-67A1-F98D-5982C9E6BD1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043040-D1AF-F301-ED92-CF581E1BA64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345C3D5-5A47-6F72-924E-BB922595B5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1B6465-462A-3790-E37F-125AB42AF3F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E299107-B11A-F796-A428-3BEA46D4DB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FA59BB-2580-30BA-901F-A535EDBCD40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9DD1ED5-26F5-85C6-8A9F-28D89C5DB75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CAA445-D4E4-CDC4-3E63-7C8446A43AB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BD51902-7451-9CD4-5E91-3FE0F4D10A8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4C03C2-78C0-03E8-4F10-B0BA10E87D7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419B9C5-1E4E-1458-A20E-E2D3025AF4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5FAE3A-27F3-9472-D1CA-49571DAEB1A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4E69E70-8903-64D2-7DD8-B72CE8EEA62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05930B-235D-F0E0-9E48-BB7C481549A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A03F475F-DABC-A4A4-EDF8-57314F85BE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E0C408-CBC7-2DB9-22CE-377E0A09BA3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02829FA-2475-1E28-B9DC-9EBD08C90DD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A6DCCB-D163-1B64-CD14-F8606FC8E762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5E68EB5-0D09-9B29-B768-9BEAC082FCB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2FAA5B-D8DC-ED10-8B88-288E1CA7BAC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6A6E976-792E-DBE5-60EE-23044A30A7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6678CB-3E5D-C833-8EBE-012D48F335B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4345036-E28B-1668-B963-9A9FF8EA71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32ACB8-1BA6-5950-883D-BC4C2AD102D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556D9C7-654E-8120-8973-919E4DC36A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EE29DC-AC04-8DFF-8522-77FCAEA6849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80250791-C5CD-80B1-E597-939F11CCFA8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7435B2-9267-F6C0-C949-8F82547FE88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65549BF-D4FB-6A4E-B940-C467D9F48B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06C76E-2E2C-1DBC-7070-1FE5D6DA543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61849C5-79BF-A1CB-EFF6-B85A571446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BF1690-FECE-79F1-547C-0D3C40086B6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7A0BCDE8-A640-E351-E0FE-CA4B29D2A2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958554-B15F-1555-4C6C-78F402A09EE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932F25-A191-7D88-4B41-034963A66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2394451"/>
            <a:ext cx="4319025" cy="36697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25B8957-0868-4370-6E98-A404EAB2538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DB76C0-296A-B9B8-5507-050DDCCEFBD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2C261D1-A007-891B-D140-00E961584D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44D94-426F-E694-3B18-C5107FD2B56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2D72C40-F7C7-0707-9A70-63AE3C21D8B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6F167D-3E87-070A-47E6-19FD72FB4BB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DEF5A87-05AD-6189-BEBC-54722187993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085C47-CCB8-541E-4DA1-ECE927FABAA5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285C741-1E6C-FC10-0D04-DE1B93C517A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D58368-4B3D-18EF-B4CE-904C337A1A5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1F6386D-72D0-F24F-FC2D-D3BC3C4D94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AEAF78-F547-7B8A-0297-8BA457584ED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B9B386A-E85D-F6B1-B0A0-4E786647FFD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4A9536-CDAF-A3D8-FC47-658FC876B19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6E735FA-2866-C778-FEE3-AFD156C8697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153DD7-7B6D-92C7-BF7C-83E9CEE8C5A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0FC9B1C-B3EF-4F19-3711-1E266DBAA45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04A066-5484-ACD9-EE01-2284324A645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B78926D-6133-B7D8-36CD-4F270CE7583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AE3BA8-90DF-9F69-7249-BFB8BF3695D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E4B420E-14E2-4520-6DFA-40A9E64D0DF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8C0D1-36E0-2A1E-1E57-70860842DAC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1416A7E-D71E-36C2-D435-56C492ADF0D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3762B4-3C64-A278-FBF6-3DA9A5A8C22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DF57D82-DE1D-89CD-E0F2-404C3ADE20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8C2154-62DC-9860-1CE8-FACCA03F137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995D83A-46A5-8EF1-574B-90C28B5273C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35B230-74FF-07F3-1B9A-C5C871231D6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27EE760-BB42-4FA1-D47A-00AA85EC5D8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63B914-F7BE-5904-CF3F-F8936F0C865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5E21B4D-FFEF-56BE-81A8-257C2185667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7FE4C0-2B4D-B182-B328-B70000BA92A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-635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719A61D-41F7-DC35-6E35-5E272C3C631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3B025-3126-0C1F-CEA5-020AEE26009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363E46F-9107-D87E-FE97-E9D1A0C67CE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F7BD79-7DB9-32C6-77E8-BE39B37C35F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7692197-2827-FE79-AA75-95EC211C19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E528B1-359C-3D3B-B8A4-9D5E5ED4B50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072DC30-FF5E-6D9F-3E1B-430BD48C92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CF34A1-0F58-076C-D73F-9F94B0229AD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FF10C65-0520-CE84-53BB-04A787B3EE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738054-1BE9-B903-81A1-17438E8AA2A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1793DAF-095C-D853-04B1-6793154B92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63A01-C56F-BB80-DFC9-6DE660062FD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E4B11ED-8B50-452A-ACCB-D2A1C16442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AA630F-5353-2FA0-49B7-D3C923BB2B4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E98F0F0-9668-B664-9AFE-D2545A29CC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AFDA37-F7E0-A6B8-12F8-EA13FD24A74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6807"/>
          <a:stretch/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45A5D90-29D5-CA04-34E8-5605B2981C4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392C35-BBE5-3816-8E74-54DA152AE27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34D2BF8-483B-1781-44EC-11DBBEF6755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5CC9C0-BC46-AF77-5941-893B84016B7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65F5B188-6EB6-98BC-BC98-75D62DBEB9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F8B170-F228-38EB-2F07-330A31BE037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92513613-273C-82C7-55D9-EAD12973C0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08" t="30840" r="7572" b="18740"/>
          <a:stretch/>
        </p:blipFill>
        <p:spPr>
          <a:xfrm>
            <a:off x="346575" y="2267258"/>
            <a:ext cx="4571999" cy="380999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84F95E7B-E06C-A6AC-D2F0-FDB8DF6CA6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AAF098-0D9D-4580-274F-4816B88AB0E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06C6FC2-811F-3840-E84D-D1F6D385B1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27D9F9-92E1-06C3-A4D9-C3F5BBF3F13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1CEEA10-650A-B919-9241-C8A63797727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3C18B8-BEC2-B1F6-ABEF-F11A4633A58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80F4D60-778E-5021-38FA-9F3A8ECE0F4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CA7473-19C9-3966-F730-B85DA64F6A0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2EEA157-1247-9A91-1945-9EC4D84010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2C1A8E-CEAA-3AD7-DF31-D2E88B4B4D5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F6FAF32-5C59-EE7B-6426-BD49A38432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9F4DAB-9230-7F84-33D6-D8F6E8B9B8C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5C73BE84-1346-8098-C77A-70637B2F34B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6E8DAD-8E1F-A574-FEA2-5F275E9F8C4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6A5C43BC-D089-3653-E195-6DD0E7A4CD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16" t="30052" r="6802" b="17279"/>
          <a:stretch/>
        </p:blipFill>
        <p:spPr>
          <a:xfrm>
            <a:off x="249635" y="2279925"/>
            <a:ext cx="4725780" cy="398113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CE48B21-7978-F543-43EE-550D592E38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8E1F45-973F-ED4C-BB2B-7D9C7D9179B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504D26C-3B37-1B1B-926D-EC2C45486C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F20DB1-F113-582E-59A4-A4BFEE3E11C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B401071-F0F0-ECC6-1190-ECA1D1AE3C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81493B-9653-B467-F43B-926F05C77E8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F6DB4D6-F55E-048F-B001-6ADD502360E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D7A822-521B-2448-6317-40FD6138851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DB743933-8362-C769-7BAB-E0F0006ED8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416D46-3DB5-BEB4-5F7E-AE7A24EF4F5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BC3A839-0503-4101-9B1A-3552D93BD4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16" t="30840" r="8233" b="18740"/>
          <a:stretch/>
        </p:blipFill>
        <p:spPr>
          <a:xfrm>
            <a:off x="222250" y="2330450"/>
            <a:ext cx="46482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52ABF98-10C5-088D-DDA8-0F28EC87AEF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ED045E-BA9C-885C-76E3-BC6C22DEDE6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3DF5BE78-815C-2DE1-4B6D-3050F3B2219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32CDA3-302B-B35D-F1A6-295F69F298C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C1891F-4E05-0999-6DF1-7925DBE5A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5" y="2370087"/>
            <a:ext cx="4319875" cy="3672349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D5C5F0-0185-3B6F-2A9A-F7CEAD24F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3"/>
          <a:stretch/>
        </p:blipFill>
        <p:spPr>
          <a:xfrm>
            <a:off x="13703" y="399379"/>
            <a:ext cx="5321300" cy="71888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543AC2-89BF-E4A9-30E0-CABC40EBFA24}"/>
              </a:ext>
            </a:extLst>
          </p:cNvPr>
          <p:cNvSpPr txBox="1"/>
          <p:nvPr/>
        </p:nvSpPr>
        <p:spPr>
          <a:xfrm>
            <a:off x="3515998" y="425450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5CB7F0-2FF1-096A-C583-31517D760345}"/>
              </a:ext>
            </a:extLst>
          </p:cNvPr>
          <p:cNvSpPr txBox="1"/>
          <p:nvPr/>
        </p:nvSpPr>
        <p:spPr>
          <a:xfrm>
            <a:off x="1060450" y="72251"/>
            <a:ext cx="354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охранных и санитарно-защитных зон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7B5CD-3FCD-A5B4-5BDD-967DBAAED426}"/>
              </a:ext>
            </a:extLst>
          </p:cNvPr>
          <p:cNvSpPr txBox="1"/>
          <p:nvPr/>
        </p:nvSpPr>
        <p:spPr>
          <a:xfrm>
            <a:off x="3590221" y="1241906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  <p:extLst>
      <p:ext uri="{BB962C8B-B14F-4D97-AF65-F5344CB8AC3E}">
        <p14:creationId xmlns:p14="http://schemas.microsoft.com/office/powerpoint/2010/main" val="116141673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4BB168-B52B-3C63-14AB-BBCF4ACDD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5" b="2373"/>
          <a:stretch/>
        </p:blipFill>
        <p:spPr>
          <a:xfrm>
            <a:off x="0" y="577850"/>
            <a:ext cx="5321300" cy="68257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C342F2-BC6D-B4E8-1394-FC55087E8F06}"/>
              </a:ext>
            </a:extLst>
          </p:cNvPr>
          <p:cNvSpPr txBox="1"/>
          <p:nvPr/>
        </p:nvSpPr>
        <p:spPr>
          <a:xfrm>
            <a:off x="3469334" y="523684"/>
            <a:ext cx="178927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78D064-EF4D-418C-B8E8-BBE23433E6B8}"/>
              </a:ext>
            </a:extLst>
          </p:cNvPr>
          <p:cNvSpPr txBox="1"/>
          <p:nvPr/>
        </p:nvSpPr>
        <p:spPr>
          <a:xfrm>
            <a:off x="603250" y="44450"/>
            <a:ext cx="4378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территорий, предусматривающих осуществление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комплексного развития территории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6ADAA6-0E53-A213-51AB-8B9D507E9BFE}"/>
              </a:ext>
            </a:extLst>
          </p:cNvPr>
          <p:cNvSpPr txBox="1"/>
          <p:nvPr/>
        </p:nvSpPr>
        <p:spPr>
          <a:xfrm>
            <a:off x="3552690" y="1226919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2C71F3-4516-4636-EE9A-25F65F149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050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A0054A-0C78-A8A8-945B-189E4F5BFB5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A51A5E78-63C9-EC0D-81AB-74F7EADB99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26DE76-BAB6-495E-0510-4041BD28CF0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319C7A-48DC-E015-B7C0-F5B85213A7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587500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517CB3-3280-B91F-F35F-5CBEE0CE300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90BC5A-DCFF-3D55-2969-12F830C9B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05015"/>
            <a:ext cx="4355601" cy="552603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45B07030-02D6-258A-1800-1B2F3B86BAB2}"/>
              </a:ext>
            </a:extLst>
          </p:cNvPr>
          <p:cNvSpPr/>
          <p:nvPr/>
        </p:nvSpPr>
        <p:spPr>
          <a:xfrm>
            <a:off x="2282622" y="5149850"/>
            <a:ext cx="194266" cy="190500"/>
          </a:xfrm>
          <a:prstGeom prst="ellipse">
            <a:avLst/>
          </a:prstGeom>
          <a:noFill/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11CD3-A0E0-438A-0176-C9E4107F97F9}"/>
              </a:ext>
            </a:extLst>
          </p:cNvPr>
          <p:cNvSpPr txBox="1"/>
          <p:nvPr/>
        </p:nvSpPr>
        <p:spPr>
          <a:xfrm>
            <a:off x="2232022" y="512968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AAE5B-A43C-9532-EA34-93EF9296728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8F0570-AAFC-BF2B-8985-3BC403546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78"/>
          <a:stretch/>
        </p:blipFill>
        <p:spPr>
          <a:xfrm>
            <a:off x="440217" y="1605015"/>
            <a:ext cx="4343409" cy="1106435"/>
          </a:xfrm>
          <a:prstGeom prst="rect">
            <a:avLst/>
          </a:prstGeom>
        </p:spPr>
      </p:pic>
      <p:pic>
        <p:nvPicPr>
          <p:cNvPr id="3" name="Объект 7">
            <a:extLst>
              <a:ext uri="{FF2B5EF4-FFF2-40B4-BE49-F238E27FC236}">
                <a16:creationId xmlns:a16="http://schemas.microsoft.com/office/drawing/2014/main" id="{6CFE16AB-7AB4-2EDA-97F1-66F05610C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9"/>
          <a:stretch/>
        </p:blipFill>
        <p:spPr>
          <a:xfrm>
            <a:off x="450850" y="2830312"/>
            <a:ext cx="4394903" cy="43007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7F4EB8-EE8F-2A89-7B41-446C38F2117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4B77E-8435-7AA9-51DD-27EDB7C9F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35125"/>
            <a:ext cx="4343776" cy="55265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63CBFF-CF31-3958-D5B2-49C6EC8A3C2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DF6BD7-4882-E2B6-1460-935786D85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15648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032D5E-B7A0-A691-380E-C55E878FBE1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B33B43-3504-C002-DB49-40FA13086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45758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B72743-CA2D-D8A7-9546-92809D2A3C1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42A115-6D53-2273-BE9A-BEFFD44CA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9" y="1659949"/>
            <a:ext cx="4355601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DC38F-AAC9-7E01-EF10-2B26267C71E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55710D-3887-11EB-1C07-7F426B8F13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52"/>
          <a:stretch/>
        </p:blipFill>
        <p:spPr>
          <a:xfrm>
            <a:off x="440208" y="1626281"/>
            <a:ext cx="4343409" cy="17709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320FD8-0DBC-DB38-64CF-311171FBE4F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3E58E375-60F8-AF2A-6E01-CA7E467C25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8"/>
          <a:stretch/>
        </p:blipFill>
        <p:spPr>
          <a:xfrm>
            <a:off x="453911" y="3397250"/>
            <a:ext cx="4329706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C472EA-8FC9-9CA2-C2E4-89CEA26C3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59949"/>
            <a:ext cx="4355601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667014-BC89-A1E8-E403-B258E1091A8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C9992C-1AEE-A285-4D06-A927ADECF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812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0E0E77-E4AB-C9B1-75D3-6F57273D5AA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D806799-2CEE-2295-B656-B42F737EED7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53E38A-1AB7-ACF4-0F32-CC7CE06F037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C1F793-54B5-6CC1-5ECF-52510F3103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812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3798A9-C6F4-3378-6E21-27F16EB9BA6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441535-49B6-3A47-2CD3-4BEA554CD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9"/>
          <a:stretch/>
        </p:blipFill>
        <p:spPr>
          <a:xfrm>
            <a:off x="440217" y="1681215"/>
            <a:ext cx="4355601" cy="11826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69764A-4FCF-5EBC-6DA1-870560EC55F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850BF8-3334-A4CE-8D81-21BBC86C8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/>
          <a:stretch/>
        </p:blipFill>
        <p:spPr>
          <a:xfrm>
            <a:off x="527041" y="2938786"/>
            <a:ext cx="4343409" cy="4210817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67CF87-D631-EAEA-15BE-BB4467F55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" t="5424"/>
          <a:stretch/>
        </p:blipFill>
        <p:spPr>
          <a:xfrm>
            <a:off x="69850" y="425450"/>
            <a:ext cx="5175250" cy="711854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26292B8-17F3-4F05-3B76-AEEB8C0F9431}"/>
              </a:ext>
            </a:extLst>
          </p:cNvPr>
          <p:cNvSpPr/>
          <p:nvPr/>
        </p:nvSpPr>
        <p:spPr>
          <a:xfrm>
            <a:off x="3651250" y="577850"/>
            <a:ext cx="1524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E186C7-F7DC-472A-9B65-EBE0BAFE31A8}"/>
              </a:ext>
            </a:extLst>
          </p:cNvPr>
          <p:cNvSpPr txBox="1"/>
          <p:nvPr/>
        </p:nvSpPr>
        <p:spPr>
          <a:xfrm>
            <a:off x="3515998" y="425450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28.05.2025 № 928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62BBC5-AAC9-379E-36EB-138E21AAC0A6}"/>
              </a:ext>
            </a:extLst>
          </p:cNvPr>
          <p:cNvSpPr txBox="1"/>
          <p:nvPr/>
        </p:nvSpPr>
        <p:spPr>
          <a:xfrm>
            <a:off x="1262529" y="44450"/>
            <a:ext cx="29983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зон затопления, подтопления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EE3311-4497-4E22-91AA-6F550F12AAD0}"/>
              </a:ext>
            </a:extLst>
          </p:cNvPr>
          <p:cNvSpPr txBox="1"/>
          <p:nvPr/>
        </p:nvSpPr>
        <p:spPr>
          <a:xfrm>
            <a:off x="3590221" y="1241906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10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  <p:extLst>
      <p:ext uri="{BB962C8B-B14F-4D97-AF65-F5344CB8AC3E}">
        <p14:creationId xmlns:p14="http://schemas.microsoft.com/office/powerpoint/2010/main" val="465102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6KDV5W64NSFS-851842435-11061</_dlc_DocId>
    <_dlc_DocIdUrl xmlns="746016b1-ecc9-410e-95eb-a13f7eb3881b">
      <Url>http://port.admnsk.ru/sites/main/sovet/_layouts/DocIdRedir.aspx?ID=6KDV5W64NSFS-851842435-11061</Url>
      <Description>6KDV5W64NSFS-851842435-11061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A28D24-F784-414F-AAB7-1704DECD03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86408F-ED09-44D4-BE47-93BC91A374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DB32DB-BC8A-40CB-BA48-CEA59AF1FDFE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746016b1-ecc9-410e-95eb-a13f7eb3881b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5222728-E6F6-444B-B6BE-1E6963906789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1163</Words>
  <Application>Microsoft Office PowerPoint</Application>
  <PresentationFormat>Произвольный</PresentationFormat>
  <Paragraphs>385</Paragraphs>
  <Slides>92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92</vt:i4>
      </vt:variant>
    </vt:vector>
  </HeadingPairs>
  <TitlesOfParts>
    <vt:vector size="9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Сидоренко Надежда Сергеевна</dc:creator>
  <cp:lastModifiedBy>Москалева Ольга Витальевна</cp:lastModifiedBy>
  <cp:revision>30</cp:revision>
  <cp:lastPrinted>2025-03-31T09:03:50Z</cp:lastPrinted>
  <dcterms:created xsi:type="dcterms:W3CDTF">2006-08-16T00:00:00Z</dcterms:created>
  <dcterms:modified xsi:type="dcterms:W3CDTF">2025-05-27T07:54:40Z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7b663ff7-bc4c-42d1-a82c-d2bd43df18cf</vt:lpwstr>
  </property>
</Properties>
</file>